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3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86392"/>
  </p:normalViewPr>
  <p:slideViewPr>
    <p:cSldViewPr snapToGrid="0" snapToObjects="1">
      <p:cViewPr varScale="1">
        <p:scale>
          <a:sx n="131" d="100"/>
          <a:sy n="131" d="100"/>
        </p:scale>
        <p:origin x="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8367-FF77-7F41-BBED-2C21B557F142}" type="datetimeFigureOut">
              <a:rPr kumimoji="1" lang="zh-CN" altLang="en-US" smtClean="0"/>
              <a:t>2019/6/27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EE82C-C1F9-4749-9438-FE5B1FF95B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67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7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03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932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39475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37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384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80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992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499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343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8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177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4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3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5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63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6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25E6-F1F9-C043-B420-633B34D92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841" y="2565761"/>
            <a:ext cx="3576563" cy="999363"/>
          </a:xfrm>
        </p:spPr>
        <p:txBody>
          <a:bodyPr/>
          <a:lstStyle/>
          <a:p>
            <a:pPr algn="l"/>
            <a:r>
              <a:rPr kumimoji="1" lang="en-US" altLang="zh-CN" dirty="0"/>
              <a:t>MOBX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FA8E25-B12E-1A4D-BAD3-B5EF674B3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0841" y="3682529"/>
            <a:ext cx="8676222" cy="471311"/>
          </a:xfrm>
        </p:spPr>
        <p:txBody>
          <a:bodyPr/>
          <a:lstStyle/>
          <a:p>
            <a:pPr algn="l"/>
            <a:r>
              <a:rPr lang="zh-CN" altLang="en-US" dirty="0"/>
              <a:t>简单、可扩展的</a:t>
            </a:r>
            <a:r>
              <a:rPr lang="en-US" altLang="zh-CN" dirty="0" err="1"/>
              <a:t>javascript</a:t>
            </a:r>
            <a:r>
              <a:rPr lang="zh-CN" altLang="en-US" dirty="0"/>
              <a:t>状态管理</a:t>
            </a:r>
            <a:r>
              <a:rPr kumimoji="1" lang="zh-CN" altLang="en-US" dirty="0"/>
              <a:t>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6A078-CB83-294F-81A0-D210E04A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16" y="2565761"/>
            <a:ext cx="1696936" cy="16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 </a:t>
            </a:r>
            <a:r>
              <a:rPr lang="en-US" altLang="zh-CN" b="1" dirty="0"/>
              <a:t>reaction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reaction </a:t>
            </a:r>
            <a:r>
              <a:rPr lang="zh-CN" altLang="en-US" dirty="0"/>
              <a:t>会更加细粒度的对可观察对象某个值的变化做出反应，第一个参数返回的参数作为第二个参数的参数。 并且</a:t>
            </a:r>
            <a:r>
              <a:rPr lang="en-US" altLang="zh-CN" dirty="0"/>
              <a:t>reaction</a:t>
            </a:r>
            <a:r>
              <a:rPr lang="zh-CN" altLang="en-US" dirty="0"/>
              <a:t>不像</a:t>
            </a:r>
            <a:r>
              <a:rPr lang="en-US" altLang="zh-CN" dirty="0"/>
              <a:t>autorun</a:t>
            </a:r>
            <a:r>
              <a:rPr lang="zh-CN" altLang="en-US" dirty="0"/>
              <a:t>那样，会初始化的时候就会调用。</a:t>
            </a:r>
            <a:r>
              <a:rPr lang="en-US" altLang="zh-CN" dirty="0"/>
              <a:t>reaction</a:t>
            </a:r>
            <a:r>
              <a:rPr lang="zh-CN" altLang="en-US" dirty="0"/>
              <a:t>只有在值变化的时候才开始执行。</a:t>
            </a:r>
            <a:r>
              <a:rPr lang="en-US" altLang="zh-CN" dirty="0"/>
              <a:t> Reaction </a:t>
            </a:r>
            <a:r>
              <a:rPr lang="zh-CN" altLang="en-US" dirty="0"/>
              <a:t>接收第三个参数，它是一个参数对象。对效果函数进行去抖动。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0" y="2336873"/>
            <a:ext cx="5498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student = observable({</a:t>
            </a:r>
            <a:r>
              <a:rPr lang="zh-CN" altLang="en-US" dirty="0"/>
              <a:t> </a:t>
            </a:r>
            <a:r>
              <a:rPr lang="en-US" altLang="zh-CN" dirty="0"/>
              <a:t>name: “</a:t>
            </a:r>
            <a:r>
              <a:rPr lang="zh-CN" altLang="en-US" dirty="0"/>
              <a:t>张三</a:t>
            </a:r>
            <a:r>
              <a:rPr lang="en-US" altLang="zh-CN" dirty="0"/>
              <a:t>”, age: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zh-CN" altLang="en-US" dirty="0"/>
              <a:t> </a:t>
            </a:r>
            <a:r>
              <a:rPr lang="en-US" altLang="zh-CN" dirty="0"/>
              <a:t>dispose = reaction(() =&gt; </a:t>
            </a:r>
            <a:r>
              <a:rPr lang="en-US" altLang="zh-CN" dirty="0" err="1"/>
              <a:t>student.age</a:t>
            </a:r>
            <a:r>
              <a:rPr lang="en-US" altLang="zh-CN" dirty="0"/>
              <a:t>, (</a:t>
            </a:r>
            <a:r>
              <a:rPr lang="en-US" altLang="zh-CN" i="1" dirty="0"/>
              <a:t>data</a:t>
            </a:r>
            <a:r>
              <a:rPr lang="en-US" altLang="zh-CN" dirty="0"/>
              <a:t>, </a:t>
            </a:r>
            <a:r>
              <a:rPr lang="en-US" altLang="zh-CN" i="1" dirty="0"/>
              <a:t>reaction </a:t>
            </a:r>
            <a:r>
              <a:rPr lang="en-US" altLang="zh-CN" dirty="0"/>
              <a:t>) =&gt;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console.log</a:t>
            </a:r>
            <a:r>
              <a:rPr lang="en-US" altLang="zh-CN" dirty="0"/>
              <a:t>(data);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 err="1"/>
              <a:t>student.name</a:t>
            </a:r>
            <a:r>
              <a:rPr lang="en-US" altLang="zh-CN" dirty="0"/>
              <a:t> = “</a:t>
            </a:r>
            <a:r>
              <a:rPr lang="zh-CN" altLang="en-US" dirty="0"/>
              <a:t>李四</a:t>
            </a:r>
            <a:r>
              <a:rPr lang="en-US" altLang="zh-CN" dirty="0"/>
              <a:t>”;</a:t>
            </a:r>
          </a:p>
          <a:p>
            <a:r>
              <a:rPr lang="en-US" altLang="zh-CN" dirty="0" err="1"/>
              <a:t>Studeng.age</a:t>
            </a:r>
            <a:r>
              <a:rPr lang="en-US" altLang="zh-CN" dirty="0"/>
              <a:t> = 20;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071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3.5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</a:t>
            </a:r>
            <a:r>
              <a:rPr lang="en-US" altLang="zh-CN" b="1" dirty="0"/>
              <a:t>ntercept &amp; observe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observe </a:t>
            </a:r>
            <a:r>
              <a:rPr lang="zh-CN" altLang="en-US" dirty="0"/>
              <a:t>和 </a:t>
            </a:r>
            <a:r>
              <a:rPr lang="en-US" altLang="zh-CN" dirty="0"/>
              <a:t>intercept </a:t>
            </a:r>
            <a:r>
              <a:rPr lang="zh-CN" altLang="en-US" dirty="0"/>
              <a:t>可以用来监测单个 </a:t>
            </a:r>
            <a:r>
              <a:rPr lang="en-US" altLang="zh-CN" dirty="0"/>
              <a:t>observable(</a:t>
            </a:r>
            <a:r>
              <a:rPr lang="zh-CN" altLang="en-US" dirty="0"/>
              <a:t>它们</a:t>
            </a:r>
            <a:r>
              <a:rPr lang="zh-CN" altLang="en-US" b="1" dirty="0"/>
              <a:t>不</a:t>
            </a:r>
            <a:r>
              <a:rPr lang="zh-CN" altLang="en-US" dirty="0"/>
              <a:t>追踪嵌套的 </a:t>
            </a:r>
            <a:r>
              <a:rPr lang="en-US" altLang="zh-CN" dirty="0"/>
              <a:t>observable) </a:t>
            </a:r>
            <a:r>
              <a:rPr lang="zh-CN" altLang="en-US" dirty="0"/>
              <a:t>的变化。</a:t>
            </a:r>
            <a:r>
              <a:rPr lang="en-US" altLang="zh-CN" dirty="0"/>
              <a:t>intercept </a:t>
            </a:r>
            <a:r>
              <a:rPr lang="zh-CN" altLang="en-US" dirty="0"/>
              <a:t>可以在变化作用于 </a:t>
            </a:r>
            <a:r>
              <a:rPr lang="en-US" altLang="zh-CN" dirty="0"/>
              <a:t>observable </a:t>
            </a:r>
            <a:r>
              <a:rPr lang="zh-CN" altLang="en-US" dirty="0"/>
              <a:t>之前监测和修改变化。 </a:t>
            </a:r>
            <a:r>
              <a:rPr lang="en-US" altLang="zh-CN" dirty="0"/>
              <a:t>observe </a:t>
            </a:r>
            <a:r>
              <a:rPr lang="zh-CN" altLang="en-US" dirty="0"/>
              <a:t>允许你在 </a:t>
            </a:r>
            <a:r>
              <a:rPr lang="en-US" altLang="zh-CN" dirty="0"/>
              <a:t>observable </a:t>
            </a:r>
            <a:r>
              <a:rPr lang="zh-CN" altLang="en-US" dirty="0"/>
              <a:t>变化之后拦截改变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endParaRPr lang="en-US" altLang="zh-CN" dirty="0"/>
          </a:p>
          <a:p>
            <a:r>
              <a:rPr lang="en-US" altLang="zh-CN" i="1" dirty="0" err="1">
                <a:solidFill>
                  <a:srgbClr val="66D9EF"/>
                </a:solidFill>
                <a:latin typeface="Menlo" panose="020B0609030804020204" pitchFamily="49" charset="0"/>
              </a:rPr>
              <a:t>var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disposer2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6E22E"/>
                </a:solidFill>
                <a:latin typeface="Menlo" panose="020B0609030804020204" pitchFamily="49" charset="0"/>
              </a:rPr>
              <a:t>intercept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(time, </a:t>
            </a:r>
            <a:r>
              <a:rPr lang="en-US" altLang="zh-CN" i="1" dirty="0">
                <a:solidFill>
                  <a:srgbClr val="FD971F"/>
                </a:solidFill>
                <a:latin typeface="Menlo" panose="020B0609030804020204" pitchFamily="49" charset="0"/>
              </a:rPr>
              <a:t>change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E81F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	return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change;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  <a:r>
              <a:rPr lang="zh-CN" altLang="en-US" dirty="0"/>
              <a:t> </a:t>
            </a:r>
            <a:r>
              <a:rPr lang="en-US" altLang="zh-CN" dirty="0"/>
              <a:t>// 6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 // 10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 // 16</a:t>
            </a:r>
          </a:p>
        </p:txBody>
      </p:sp>
    </p:spTree>
    <p:extLst>
      <p:ext uri="{BB962C8B-B14F-4D97-AF65-F5344CB8AC3E}">
        <p14:creationId xmlns:p14="http://schemas.microsoft.com/office/powerpoint/2010/main" val="259433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3.6 </a:t>
            </a:r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递归地将一个</a:t>
            </a:r>
            <a:r>
              <a:rPr lang="en-US" altLang="zh-CN" dirty="0"/>
              <a:t>(observable)</a:t>
            </a:r>
            <a:r>
              <a:rPr lang="zh-CN" altLang="en-US" dirty="0"/>
              <a:t>对象转换为 </a:t>
            </a:r>
            <a:r>
              <a:rPr lang="en-US" altLang="zh-CN" dirty="0" err="1"/>
              <a:t>javascript</a:t>
            </a:r>
            <a:r>
              <a:rPr lang="en-US" altLang="zh-CN" dirty="0"/>
              <a:t> </a:t>
            </a:r>
            <a:r>
              <a:rPr lang="zh-CN" altLang="en-US" b="1" dirty="0"/>
              <a:t>结构</a:t>
            </a:r>
            <a:r>
              <a:rPr lang="zh-CN" altLang="en-US" dirty="0"/>
              <a:t>。 支持 </a:t>
            </a:r>
            <a:r>
              <a:rPr lang="en-US" altLang="zh-CN" dirty="0"/>
              <a:t>observable </a:t>
            </a:r>
            <a:r>
              <a:rPr lang="zh-CN" altLang="en-US" dirty="0"/>
              <a:t>数组、对象、映射和原始类型。 计算值和其他不可枚举的属性不会成为结果的一部分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$</a:t>
            </a:r>
            <a:r>
              <a:rPr lang="en-US" altLang="zh-CN" dirty="0" err="1"/>
              <a:t>arr</a:t>
            </a:r>
            <a:r>
              <a:rPr lang="en-US" altLang="zh-CN" dirty="0"/>
              <a:t> = observable([1,2,3]);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 // false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 = </a:t>
            </a:r>
            <a:r>
              <a:rPr lang="en-US" altLang="zh-CN" dirty="0" err="1"/>
              <a:t>toJS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((</a:t>
            </a:r>
            <a:r>
              <a:rPr lang="en-US" altLang="zh-CN" dirty="0" err="1"/>
              <a:t>arr</a:t>
            </a:r>
            <a:r>
              <a:rPr lang="en-US" altLang="zh-CN" dirty="0"/>
              <a:t>) // true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584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4.mobx-react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Provider</a:t>
            </a:r>
          </a:p>
          <a:p>
            <a:r>
              <a:rPr lang="en-US" altLang="zh-CN" b="1" dirty="0"/>
              <a:t>Inject</a:t>
            </a:r>
          </a:p>
          <a:p>
            <a:r>
              <a:rPr lang="en-US" altLang="zh-CN" b="1" dirty="0"/>
              <a:t>observer</a:t>
            </a:r>
          </a:p>
          <a:p>
            <a:r>
              <a:rPr lang="en-US" altLang="zh-CN" b="1" dirty="0" err="1"/>
              <a:t>componentWillReact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1880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实战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计数器</a:t>
            </a:r>
            <a:endParaRPr lang="en-US" altLang="zh-CN" b="1" dirty="0"/>
          </a:p>
          <a:p>
            <a:r>
              <a:rPr lang="zh-CN" altLang="en-US" b="1" dirty="0"/>
              <a:t>组件通信</a:t>
            </a:r>
            <a:endParaRPr lang="en-US" altLang="zh-CN" b="1" dirty="0"/>
          </a:p>
          <a:p>
            <a:r>
              <a:rPr lang="zh-CN" altLang="en-US" b="1" dirty="0"/>
              <a:t>在线</a:t>
            </a:r>
            <a:r>
              <a:rPr lang="en-US" altLang="zh-CN" b="1" dirty="0" err="1"/>
              <a:t>todolist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0234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lang="en-US" altLang="zh-CN" b="1" dirty="0"/>
              <a:t> </a:t>
            </a:r>
            <a:r>
              <a:rPr lang="en-US" altLang="zh-CN" b="1" dirty="0" err="1"/>
              <a:t>MobX</a:t>
            </a:r>
            <a:r>
              <a:rPr lang="en-US" altLang="zh-CN" b="1" dirty="0"/>
              <a:t> </a:t>
            </a:r>
            <a:r>
              <a:rPr lang="zh-CN" altLang="en-US" b="1" dirty="0"/>
              <a:t>会对什么作出反应</a:t>
            </a:r>
            <a:r>
              <a:rPr lang="en-US" altLang="zh-CN" b="1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38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C61DD9-7C3D-AD46-AD7F-1ED99EE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0"/>
            <a:ext cx="11219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03ACC-1EC5-D742-A6E7-20E87A2A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59ACA0-78C2-E749-B72F-D2E8EB9D1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mobx</a:t>
            </a:r>
            <a:r>
              <a:rPr kumimoji="1" lang="zh-CN" altLang="en-US" dirty="0"/>
              <a:t>基本库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7ED141-42B5-B348-B5EA-4E5AED2F62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 --save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0F3B56F-68C3-A14A-B84C-B886304F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react </a:t>
            </a:r>
            <a:r>
              <a:rPr lang="zh-CN" altLang="en-US" dirty="0"/>
              <a:t>绑定库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F27DA2F-8F78-D746-956B-A54457F1E6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-react --save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50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AB5CA-4FCA-6749-8F53-6E43EA65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2.MOBX</a:t>
            </a:r>
            <a:r>
              <a:rPr kumimoji="1" lang="zh-CN" altLang="en-US" dirty="0"/>
              <a:t>核心概念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99EEC-5B2F-6448-AFB8-1D3D13F7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7288021" cy="2906179"/>
          </a:xfrm>
        </p:spPr>
        <p:txBody>
          <a:bodyPr/>
          <a:lstStyle/>
          <a:p>
            <a:r>
              <a:rPr lang="en-US" altLang="zh-CN" b="1" dirty="0"/>
              <a:t>Observable state(</a:t>
            </a:r>
            <a:r>
              <a:rPr lang="zh-CN" altLang="en-US" b="1" dirty="0"/>
              <a:t>可观察的状态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Computed values(</a:t>
            </a:r>
            <a:r>
              <a:rPr lang="zh-CN" altLang="en-US" b="1" dirty="0"/>
              <a:t>计算值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Reactions(</a:t>
            </a:r>
            <a:r>
              <a:rPr lang="zh-CN" altLang="en-US" b="1" dirty="0"/>
              <a:t>反应</a:t>
            </a:r>
            <a:r>
              <a:rPr lang="en-US" altLang="zh-CN" b="1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62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2FE189-6566-7F4F-A9D1-8F6D8556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89"/>
            <a:ext cx="12192000" cy="6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298FA-6673-C649-B261-C44AFF3E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 更新流程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63A8E2-C4C5-2742-A02C-F886ECA4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896"/>
            <a:ext cx="12192000" cy="41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0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computed</a:t>
            </a:r>
          </a:p>
          <a:p>
            <a:r>
              <a:rPr lang="en-US" altLang="zh-CN" b="1" dirty="0"/>
              <a:t>autorun</a:t>
            </a:r>
          </a:p>
          <a:p>
            <a:r>
              <a:rPr lang="en-US" altLang="zh-CN" b="1" dirty="0"/>
              <a:t>when</a:t>
            </a:r>
          </a:p>
          <a:p>
            <a:r>
              <a:rPr lang="en-US" altLang="zh-CN" b="1" dirty="0"/>
              <a:t>reaction</a:t>
            </a:r>
            <a:endParaRPr kumimoji="1" lang="en-US" altLang="zh-CN" dirty="0"/>
          </a:p>
          <a:p>
            <a:r>
              <a:rPr kumimoji="1" lang="en-US" altLang="zh-CN" dirty="0"/>
              <a:t>intercept</a:t>
            </a:r>
          </a:p>
          <a:p>
            <a:r>
              <a:rPr kumimoji="1" lang="en-US" altLang="zh-CN" dirty="0"/>
              <a:t>Observe</a:t>
            </a:r>
          </a:p>
          <a:p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</a:t>
            </a:r>
            <a:r>
              <a:rPr lang="en-US" altLang="zh-CN" b="1" dirty="0"/>
              <a:t>computed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计算值</a:t>
            </a:r>
            <a:r>
              <a:rPr lang="en-US" altLang="zh-CN" dirty="0"/>
              <a:t>(computed values)</a:t>
            </a:r>
            <a:r>
              <a:rPr lang="zh-CN" altLang="en-US" dirty="0"/>
              <a:t>是可以根据现有的状态或其它计算值衍生出的值。同时也是惰性的，只有计算值内依赖可观测对象发生改变，才会触发</a:t>
            </a:r>
            <a:r>
              <a:rPr lang="en-US" altLang="zh-CN" dirty="0"/>
              <a:t>computed</a:t>
            </a:r>
            <a:r>
              <a:rPr lang="zh-CN" altLang="en-US" dirty="0"/>
              <a:t>重新执行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6E7CB9-47C7-664B-BF61-EB6C0340DD55}"/>
              </a:ext>
            </a:extLst>
          </p:cNvPr>
          <p:cNvSpPr txBox="1"/>
          <p:nvPr/>
        </p:nvSpPr>
        <p:spPr>
          <a:xfrm>
            <a:off x="457201" y="2336873"/>
            <a:ext cx="561564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 observable, computed }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 err="1">
                <a:solidFill>
                  <a:srgbClr val="E6DB74"/>
                </a:solidFill>
                <a:latin typeface="Menlo" panose="020B0609030804020204" pitchFamily="49" charset="0"/>
              </a:rPr>
              <a:t>mobx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class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u="sng" dirty="0" err="1">
                <a:solidFill>
                  <a:srgbClr val="A6E22E"/>
                </a:solidFill>
                <a:latin typeface="Menlo" panose="020B0609030804020204" pitchFamily="49" charset="0"/>
              </a:rPr>
              <a:t>OrderLine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price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amount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</a:b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constructor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i="1" dirty="0">
                <a:solidFill>
                  <a:srgbClr val="FD971F"/>
                </a:solidFill>
                <a:latin typeface="Menlo" panose="020B0609030804020204" pitchFamily="49" charset="0"/>
              </a:rPr>
              <a:t>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FD971F"/>
                </a:solidFill>
                <a:latin typeface="Menlo" panose="020B0609030804020204" pitchFamily="49" charset="0"/>
              </a:rPr>
              <a:t>		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price;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@computed 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get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6E22E"/>
                </a:solidFill>
                <a:latin typeface="Menlo" panose="020B0609030804020204" pitchFamily="49" charset="0"/>
              </a:rPr>
              <a:t>total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		return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.amount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99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autorun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当使用 </a:t>
            </a:r>
            <a:r>
              <a:rPr lang="en-US" altLang="zh-CN" dirty="0"/>
              <a:t>autorun</a:t>
            </a:r>
            <a:r>
              <a:rPr lang="zh-CN" altLang="en-US" dirty="0"/>
              <a:t>时，所提供的函数总是立即被触发一次，然后每次它的依赖关系改变时会再次被触发。传递给 </a:t>
            </a:r>
            <a:r>
              <a:rPr lang="en-US" altLang="zh-CN" dirty="0"/>
              <a:t>autorun </a:t>
            </a:r>
            <a:r>
              <a:rPr lang="zh-CN" altLang="en-US" dirty="0"/>
              <a:t>的函数在调用后将接收一个参数，即当前 </a:t>
            </a:r>
            <a:r>
              <a:rPr lang="en-US" altLang="zh-CN" dirty="0"/>
              <a:t>reaction(autorun)</a:t>
            </a:r>
            <a:r>
              <a:rPr lang="zh-CN" altLang="en-US" dirty="0"/>
              <a:t>，可用于在执行期间清理 </a:t>
            </a:r>
            <a:r>
              <a:rPr lang="en-US" altLang="zh-CN" dirty="0"/>
              <a:t>autorun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numbers = observable([</a:t>
            </a:r>
            <a:r>
              <a:rPr lang="en-US" altLang="zh-CN" dirty="0">
                <a:solidFill>
                  <a:srgbClr val="F5871F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3</a:t>
            </a:r>
            <a:r>
              <a:rPr lang="en-US" altLang="zh-CN" dirty="0"/>
              <a:t>]);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sum = computed(() =&gt; </a:t>
            </a:r>
            <a:r>
              <a:rPr lang="en-US" altLang="zh-CN" dirty="0" err="1"/>
              <a:t>numbers.reduce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	(a, b) =&gt; a + b, </a:t>
            </a:r>
            <a:r>
              <a:rPr lang="en-US" altLang="zh-CN" dirty="0">
                <a:solidFill>
                  <a:srgbClr val="F5871F"/>
                </a:solidFill>
              </a:rPr>
              <a:t>0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sum.get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'6’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4</a:t>
            </a:r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'10’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disposer(); </a:t>
            </a:r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5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88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</a:t>
            </a:r>
            <a:r>
              <a:rPr lang="en-US" altLang="zh-CN" b="1" dirty="0"/>
              <a:t>when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when </a:t>
            </a:r>
            <a:r>
              <a:rPr lang="zh-CN" altLang="en-US" dirty="0"/>
              <a:t>观察并运行给定的 </a:t>
            </a:r>
            <a:r>
              <a:rPr lang="en-US" altLang="zh-CN" dirty="0"/>
              <a:t>predicate</a:t>
            </a:r>
            <a:r>
              <a:rPr lang="zh-CN" altLang="en-US" dirty="0"/>
              <a:t>，直到返回</a:t>
            </a:r>
            <a:r>
              <a:rPr lang="en-US" altLang="zh-CN" dirty="0"/>
              <a:t>true</a:t>
            </a:r>
            <a:r>
              <a:rPr lang="zh-CN" altLang="en-US" dirty="0"/>
              <a:t>。 一旦返回 </a:t>
            </a:r>
            <a:r>
              <a:rPr lang="en-US" altLang="zh-CN" dirty="0"/>
              <a:t>true</a:t>
            </a:r>
            <a:r>
              <a:rPr lang="zh-CN" altLang="en-US" dirty="0"/>
              <a:t>，给定的 </a:t>
            </a:r>
            <a:r>
              <a:rPr lang="en-US" altLang="zh-CN" dirty="0"/>
              <a:t>effect </a:t>
            </a:r>
            <a:r>
              <a:rPr lang="zh-CN" altLang="en-US" dirty="0"/>
              <a:t>就会被执行。 该函数返回一个清理器以提前取消自动运行程序。</a:t>
            </a:r>
          </a:p>
          <a:p>
            <a:pPr marL="0" indent="0">
              <a:buNone/>
            </a:pPr>
            <a:r>
              <a:rPr lang="zh-CN" altLang="en-US" dirty="0"/>
              <a:t>对于以响应式方式来进行处理或者取消，此函数非常有用。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dispose2 = when(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number.get</a:t>
            </a:r>
            <a:r>
              <a:rPr lang="en-US" altLang="zh-CN" dirty="0"/>
              <a:t>()) &gt;= 5, // </a:t>
            </a:r>
            <a:r>
              <a:rPr lang="zh-CN" altLang="en-US" dirty="0"/>
              <a:t>观察数据，一旦返回</a:t>
            </a:r>
            <a:r>
              <a:rPr lang="en-US" altLang="zh-CN" dirty="0"/>
              <a:t>true</a:t>
            </a:r>
            <a:r>
              <a:rPr lang="zh-CN" altLang="en-US" dirty="0"/>
              <a:t>，将执行下面的方法</a:t>
            </a:r>
            <a:endParaRPr lang="en-US" altLang="zh-CN" dirty="0"/>
          </a:p>
          <a:p>
            <a:r>
              <a:rPr lang="en-US" altLang="zh-CN" dirty="0"/>
              <a:t> () =&gt; {</a:t>
            </a:r>
          </a:p>
          <a:p>
            <a:r>
              <a:rPr lang="en-US" altLang="zh-CN" dirty="0"/>
              <a:t>	 disposer();</a:t>
            </a:r>
          </a:p>
          <a:p>
            <a:r>
              <a:rPr lang="en-US" altLang="zh-CN" dirty="0"/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</a:t>
            </a:r>
          </a:p>
        </p:txBody>
      </p:sp>
    </p:spTree>
    <p:extLst>
      <p:ext uri="{BB962C8B-B14F-4D97-AF65-F5344CB8AC3E}">
        <p14:creationId xmlns:p14="http://schemas.microsoft.com/office/powerpoint/2010/main" val="4171573140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{1EA618AC-2ED6-E548-806A-482031F9AB50}tf10001057</Template>
  <TotalTime>196</TotalTime>
  <Words>365</Words>
  <Application>Microsoft Macintosh PowerPoint</Application>
  <PresentationFormat>宽屏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宋体</vt:lpstr>
      <vt:lpstr>Arial</vt:lpstr>
      <vt:lpstr>Menlo</vt:lpstr>
      <vt:lpstr>Trebuchet MS</vt:lpstr>
      <vt:lpstr>柏林</vt:lpstr>
      <vt:lpstr>MOBX</vt:lpstr>
      <vt:lpstr>1.安装</vt:lpstr>
      <vt:lpstr>2.MOBX核心概念</vt:lpstr>
      <vt:lpstr>PowerPoint 演示文稿</vt:lpstr>
      <vt:lpstr>3.MOBX 更新流程</vt:lpstr>
      <vt:lpstr>3.MOBX常用API</vt:lpstr>
      <vt:lpstr>3.1 computed</vt:lpstr>
      <vt:lpstr>3.2 autorun</vt:lpstr>
      <vt:lpstr>3.3 when</vt:lpstr>
      <vt:lpstr>3.4 reaction</vt:lpstr>
      <vt:lpstr>3.5 intercept &amp; observe</vt:lpstr>
      <vt:lpstr>3.6 toJS</vt:lpstr>
      <vt:lpstr>4.mobx-react常用API</vt:lpstr>
      <vt:lpstr>5.实战</vt:lpstr>
      <vt:lpstr>6. MobX 会对什么作出反应?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MOBX</dc:title>
  <dc:creator>Microsoft Office User</dc:creator>
  <cp:lastModifiedBy>Microsoft Office User</cp:lastModifiedBy>
  <cp:revision>19</cp:revision>
  <dcterms:created xsi:type="dcterms:W3CDTF">2019-06-27T01:03:26Z</dcterms:created>
  <dcterms:modified xsi:type="dcterms:W3CDTF">2019-06-27T09:01:39Z</dcterms:modified>
</cp:coreProperties>
</file>